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6" autoAdjust="0"/>
    <p:restoredTop sz="94660"/>
  </p:normalViewPr>
  <p:slideViewPr>
    <p:cSldViewPr snapToGrid="0">
      <p:cViewPr>
        <p:scale>
          <a:sx n="80" d="100"/>
          <a:sy n="80" d="100"/>
        </p:scale>
        <p:origin x="1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BE3BD9-6354-3298-1012-290683B33E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23A53BF-5678-52C3-55CA-C27760B160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3DE74CD-2634-B00F-352A-79AB04BC4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58BA6-25D5-4F2D-AB80-DBEC3768B9C9}" type="datetimeFigureOut">
              <a:rPr kumimoji="1" lang="ja-JP" altLang="en-US" smtClean="0"/>
              <a:t>2025/3/11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90B351-1056-AF87-F122-89F6E86C0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6DB6D67-4810-D1DB-ED8E-51A33DE16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B08CE-25F9-4894-8157-845D3971D1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9601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B89D49-7FC0-6793-D621-E189C89C2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A9FD2CA-C4EC-01EC-7AF7-9EC80C5AF3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9D141F7-C1EA-7FFB-D5DB-3AB143E12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58BA6-25D5-4F2D-AB80-DBEC3768B9C9}" type="datetimeFigureOut">
              <a:rPr kumimoji="1" lang="ja-JP" altLang="en-US" smtClean="0"/>
              <a:t>2025/3/11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94B209B-569E-4A7C-947E-48392E9C2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350DF8E-D2FD-F531-170D-4F7BE2F9B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B08CE-25F9-4894-8157-845D3971D1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0061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B4FE41A-13F0-CD0F-5E66-046C014683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48A16A8-2FC8-8938-FAFA-344F71B271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B21DE70-E17B-92AD-A3E6-B5E830AD9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58BA6-25D5-4F2D-AB80-DBEC3768B9C9}" type="datetimeFigureOut">
              <a:rPr kumimoji="1" lang="ja-JP" altLang="en-US" smtClean="0"/>
              <a:t>2025/3/11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0F94A0A-F8D3-3995-55E4-61E091846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6529D1B-B620-90DF-66AE-5CBA369C8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B08CE-25F9-4894-8157-845D3971D1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1837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887047-4A4C-BCA3-1D49-81AB0D38E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C7D7A08-99F8-4EE7-E458-0C671AAED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992C3A8-6036-1A46-3CCD-EE4CAD556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58BA6-25D5-4F2D-AB80-DBEC3768B9C9}" type="datetimeFigureOut">
              <a:rPr kumimoji="1" lang="ja-JP" altLang="en-US" smtClean="0"/>
              <a:t>2025/3/11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3ACB45C-69BA-92CC-E837-301A8F388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B2E65E9-B062-40E1-12D6-08BD2DDD3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B08CE-25F9-4894-8157-845D3971D1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6919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A05FF14-855C-A97F-0761-B783A5A47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566124A-10F4-2E69-CE15-CD966084C0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BDCFC3C-9D1D-6382-2271-AACD46E66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58BA6-25D5-4F2D-AB80-DBEC3768B9C9}" type="datetimeFigureOut">
              <a:rPr kumimoji="1" lang="ja-JP" altLang="en-US" smtClean="0"/>
              <a:t>2025/3/11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92B5723-EE19-390C-0B06-6053329DB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39DF4D3-91DF-7359-FC38-D2AEE89C9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B08CE-25F9-4894-8157-845D3971D1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0425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4086521-71CF-CFB1-8C85-6408965CA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D373E8F-98EF-E8D2-C7CC-D08A8EC988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31DAC0C-495B-1598-20F5-38D326BCB6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3DBC94F-C23F-3ADC-0362-B6A4DCC0A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58BA6-25D5-4F2D-AB80-DBEC3768B9C9}" type="datetimeFigureOut">
              <a:rPr kumimoji="1" lang="ja-JP" altLang="en-US" smtClean="0"/>
              <a:t>2025/3/11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79BFAB9-E4B0-C84A-EBEE-CC5834F21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53270B9-93C9-9279-2043-675C6CBD9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B08CE-25F9-4894-8157-845D3971D1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2764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E0AEEEC-ED2B-912B-96B0-EA953AD66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E0D0708-D6B2-5AFF-FD28-E7C4BCAB80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26E0FE6-EC95-574A-1A13-8DF7B85463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4D90096-F9EE-ABF6-C761-3EF40EA0FB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F9A2E7B-A9A8-4014-9B3E-7632827F4A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86A65D5-D6B6-72C2-45D5-1AF544792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58BA6-25D5-4F2D-AB80-DBEC3768B9C9}" type="datetimeFigureOut">
              <a:rPr kumimoji="1" lang="ja-JP" altLang="en-US" smtClean="0"/>
              <a:t>2025/3/11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CB4417D-EFA8-E257-9AEA-BE5E6C928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7D81111-E441-BBE2-0582-5030E9AE4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B08CE-25F9-4894-8157-845D3971D1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8812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750F8F-9C55-1C86-AA1F-DB244F685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847EF20-351C-ED0B-E89B-CD181D74E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58BA6-25D5-4F2D-AB80-DBEC3768B9C9}" type="datetimeFigureOut">
              <a:rPr kumimoji="1" lang="ja-JP" altLang="en-US" smtClean="0"/>
              <a:t>2025/3/11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8AC07AA-575D-AD29-A85E-3BED50ADA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20C93-A4B7-B848-DE55-C48387B63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B08CE-25F9-4894-8157-845D3971D1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9792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CEB2719-3A4E-C840-4129-CE487C9E2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58BA6-25D5-4F2D-AB80-DBEC3768B9C9}" type="datetimeFigureOut">
              <a:rPr kumimoji="1" lang="ja-JP" altLang="en-US" smtClean="0"/>
              <a:t>2025/3/11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D3BD0E2-965B-FA46-D714-1F10B11E2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7933906-C10D-A847-16FB-AF47FD997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B08CE-25F9-4894-8157-845D3971D1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4455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741785-52A1-4695-DE4F-C39DE1B7E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FCEE976-D8B8-C6B8-9466-00620699B7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8DB06AF-AFBA-D710-3637-0BEACE15D8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1AC70C7-2329-DFD0-75E2-15F959619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58BA6-25D5-4F2D-AB80-DBEC3768B9C9}" type="datetimeFigureOut">
              <a:rPr kumimoji="1" lang="ja-JP" altLang="en-US" smtClean="0"/>
              <a:t>2025/3/11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A495FCE-D11C-85F4-A5C1-085E855A8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FF5961-8CF2-034C-3ED4-B2A400BC0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B08CE-25F9-4894-8157-845D3971D1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7832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32BAD7-0D3D-8F91-D184-FEAC3A227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69B0954-4A8E-C431-188E-973CFFC0DA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A2B0905-AA9A-4BC6-B579-5BEBAC82BA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1129253-13B9-0A3B-B5AF-F4ABC5170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58BA6-25D5-4F2D-AB80-DBEC3768B9C9}" type="datetimeFigureOut">
              <a:rPr kumimoji="1" lang="ja-JP" altLang="en-US" smtClean="0"/>
              <a:t>2025/3/11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1C21120-3269-0836-2AA5-68491B438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C992B33-DD79-EA2F-A2D3-3CAB05E9B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B08CE-25F9-4894-8157-845D3971D1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5086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C9B266C-2517-DE8C-6BB8-6F082CA6E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F6E3FD8-19F4-AD45-3114-1D275F7F9E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842C2AC-86F3-3613-503A-E1BA73547D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158BA6-25D5-4F2D-AB80-DBEC3768B9C9}" type="datetimeFigureOut">
              <a:rPr kumimoji="1" lang="ja-JP" altLang="en-US" smtClean="0"/>
              <a:t>2025/3/11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914C65D-F546-D3C1-1E73-9EB96B3738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05D0988-99EC-FBE7-780E-6505784FCB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0B08CE-25F9-4894-8157-845D3971D1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5002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FFEE00-336B-B450-DE1D-2BFBCB4A40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314222C-943F-1479-A755-D0AB05140831}"/>
              </a:ext>
            </a:extLst>
          </p:cNvPr>
          <p:cNvSpPr txBox="1"/>
          <p:nvPr/>
        </p:nvSpPr>
        <p:spPr>
          <a:xfrm>
            <a:off x="1524002" y="61548"/>
            <a:ext cx="21082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00" b="1" dirty="0"/>
              <a:t>ナンバリング図面　執務部分拡大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F18AEDE9-15B8-1248-ADAC-1446994364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9011" y="434479"/>
            <a:ext cx="8373979" cy="6256328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0C6E75D-D57C-A10B-7A96-2726745CDA79}"/>
              </a:ext>
            </a:extLst>
          </p:cNvPr>
          <p:cNvSpPr/>
          <p:nvPr/>
        </p:nvSpPr>
        <p:spPr>
          <a:xfrm>
            <a:off x="1972056" y="3950208"/>
            <a:ext cx="1060704" cy="576072"/>
          </a:xfrm>
          <a:prstGeom prst="rect">
            <a:avLst/>
          </a:prstGeom>
          <a:solidFill>
            <a:srgbClr val="FFFF00">
              <a:alpha val="50196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1C3BEF0-ED9B-CE95-8D0A-55FED40AE316}"/>
              </a:ext>
            </a:extLst>
          </p:cNvPr>
          <p:cNvSpPr txBox="1"/>
          <p:nvPr/>
        </p:nvSpPr>
        <p:spPr>
          <a:xfrm>
            <a:off x="2194697" y="364243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solidFill>
                  <a:srgbClr val="FF0000"/>
                </a:solidFill>
              </a:rPr>
              <a:t>80</a:t>
            </a:r>
            <a:endParaRPr lang="ja-JP" altLang="en-US" dirty="0">
              <a:solidFill>
                <a:srgbClr val="FF0000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BF3D747-F33D-9CEB-B457-AAA0892B5639}"/>
              </a:ext>
            </a:extLst>
          </p:cNvPr>
          <p:cNvSpPr txBox="1"/>
          <p:nvPr/>
        </p:nvSpPr>
        <p:spPr>
          <a:xfrm>
            <a:off x="2578136" y="3743665"/>
            <a:ext cx="99257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50" dirty="0"/>
              <a:t>個人ロッカー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811E4A5-ECED-D773-3B66-7265A43B4BA7}"/>
              </a:ext>
            </a:extLst>
          </p:cNvPr>
          <p:cNvSpPr/>
          <p:nvPr/>
        </p:nvSpPr>
        <p:spPr>
          <a:xfrm>
            <a:off x="5260848" y="536448"/>
            <a:ext cx="1524000" cy="835152"/>
          </a:xfrm>
          <a:prstGeom prst="rect">
            <a:avLst/>
          </a:prstGeom>
          <a:solidFill>
            <a:srgbClr val="FFFF00">
              <a:alpha val="50196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8" name="乗算記号 7">
            <a:extLst>
              <a:ext uri="{FF2B5EF4-FFF2-40B4-BE49-F238E27FC236}">
                <a16:creationId xmlns:a16="http://schemas.microsoft.com/office/drawing/2014/main" id="{96CE7EBF-6176-5C25-EFC0-83591CFC8934}"/>
              </a:ext>
            </a:extLst>
          </p:cNvPr>
          <p:cNvSpPr/>
          <p:nvPr/>
        </p:nvSpPr>
        <p:spPr>
          <a:xfrm>
            <a:off x="5367528" y="1380744"/>
            <a:ext cx="978408" cy="310896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5F19E23-246B-9843-C6CC-E9F5FFFC0E87}"/>
              </a:ext>
            </a:extLst>
          </p:cNvPr>
          <p:cNvSpPr txBox="1"/>
          <p:nvPr/>
        </p:nvSpPr>
        <p:spPr>
          <a:xfrm>
            <a:off x="5324580" y="670216"/>
            <a:ext cx="139653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50" dirty="0"/>
              <a:t>人事部屋＝会議室⑩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25C64F2-4BBC-3E47-EF4E-E0E1C7FE4EF2}"/>
              </a:ext>
            </a:extLst>
          </p:cNvPr>
          <p:cNvSpPr/>
          <p:nvPr/>
        </p:nvSpPr>
        <p:spPr>
          <a:xfrm>
            <a:off x="3570715" y="1536191"/>
            <a:ext cx="379493" cy="2080763"/>
          </a:xfrm>
          <a:prstGeom prst="rect">
            <a:avLst/>
          </a:prstGeom>
          <a:solidFill>
            <a:srgbClr val="FFFF00">
              <a:alpha val="50196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9084B293-FD57-50EB-52D6-5FA16BF99E44}"/>
              </a:ext>
            </a:extLst>
          </p:cNvPr>
          <p:cNvSpPr txBox="1"/>
          <p:nvPr/>
        </p:nvSpPr>
        <p:spPr>
          <a:xfrm>
            <a:off x="2354357" y="2576572"/>
            <a:ext cx="127791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50" dirty="0"/>
              <a:t>コーポレート＝</a:t>
            </a:r>
            <a:r>
              <a:rPr lang="en-US" altLang="ja-JP" sz="1050" dirty="0"/>
              <a:t>90</a:t>
            </a:r>
            <a:endParaRPr lang="ja-JP" altLang="en-US" sz="1050" dirty="0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6692D65-88F6-8BB9-627F-AAFFD472C214}"/>
              </a:ext>
            </a:extLst>
          </p:cNvPr>
          <p:cNvSpPr/>
          <p:nvPr/>
        </p:nvSpPr>
        <p:spPr>
          <a:xfrm>
            <a:off x="6254496" y="2792606"/>
            <a:ext cx="228600" cy="435226"/>
          </a:xfrm>
          <a:prstGeom prst="rect">
            <a:avLst/>
          </a:prstGeom>
          <a:solidFill>
            <a:srgbClr val="FFFF00">
              <a:alpha val="50196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6E4D55B6-AD73-6925-146A-FF672D87084B}"/>
              </a:ext>
            </a:extLst>
          </p:cNvPr>
          <p:cNvSpPr txBox="1"/>
          <p:nvPr/>
        </p:nvSpPr>
        <p:spPr>
          <a:xfrm>
            <a:off x="6456650" y="2117089"/>
            <a:ext cx="366254" cy="1914114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100" dirty="0"/>
              <a:t>備品棚エレクター＝</a:t>
            </a:r>
            <a:r>
              <a:rPr kumimoji="1" lang="en-US" altLang="ja-JP" sz="1100" dirty="0"/>
              <a:t>18</a:t>
            </a:r>
            <a:r>
              <a:rPr kumimoji="1" lang="ja-JP" altLang="en-US" sz="1100" dirty="0"/>
              <a:t>・</a:t>
            </a:r>
            <a:r>
              <a:rPr kumimoji="1" lang="en-US" altLang="ja-JP" sz="1100" dirty="0"/>
              <a:t>19</a:t>
            </a:r>
            <a:endParaRPr kumimoji="1" lang="ja-JP" altLang="en-US" sz="1100" dirty="0"/>
          </a:p>
        </p:txBody>
      </p:sp>
      <p:sp>
        <p:nvSpPr>
          <p:cNvPr id="16" name="乗算記号 15">
            <a:extLst>
              <a:ext uri="{FF2B5EF4-FFF2-40B4-BE49-F238E27FC236}">
                <a16:creationId xmlns:a16="http://schemas.microsoft.com/office/drawing/2014/main" id="{D325FCFD-A025-3D94-C782-BC72B00D9176}"/>
              </a:ext>
            </a:extLst>
          </p:cNvPr>
          <p:cNvSpPr/>
          <p:nvPr/>
        </p:nvSpPr>
        <p:spPr>
          <a:xfrm>
            <a:off x="8330861" y="2928212"/>
            <a:ext cx="237405" cy="219645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C58A6F27-D385-127A-9B35-FFBCD1E4C7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57777" y="307769"/>
            <a:ext cx="2642533" cy="1845465"/>
          </a:xfrm>
          <a:prstGeom prst="rect">
            <a:avLst/>
          </a:prstGeom>
        </p:spPr>
      </p:pic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7843CF65-4E65-A56D-75AD-B48A2406D6AD}"/>
              </a:ext>
            </a:extLst>
          </p:cNvPr>
          <p:cNvSpPr txBox="1"/>
          <p:nvPr/>
        </p:nvSpPr>
        <p:spPr>
          <a:xfrm>
            <a:off x="8247298" y="165900"/>
            <a:ext cx="1620957" cy="52322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sz="2800" dirty="0"/>
              <a:t>ラベル例</a:t>
            </a:r>
          </a:p>
        </p:txBody>
      </p:sp>
    </p:spTree>
    <p:extLst>
      <p:ext uri="{BB962C8B-B14F-4D97-AF65-F5344CB8AC3E}">
        <p14:creationId xmlns:p14="http://schemas.microsoft.com/office/powerpoint/2010/main" val="2320671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24</Words>
  <Application>Microsoft Office PowerPoint</Application>
  <PresentationFormat>ワイド画面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Cozy</dc:creator>
  <cp:lastModifiedBy>Cozy</cp:lastModifiedBy>
  <cp:revision>1</cp:revision>
  <dcterms:created xsi:type="dcterms:W3CDTF">2025-03-11T02:56:04Z</dcterms:created>
  <dcterms:modified xsi:type="dcterms:W3CDTF">2025-03-11T03:04:02Z</dcterms:modified>
</cp:coreProperties>
</file>